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2"/>
  </p:notesMasterIdLst>
  <p:sldIdLst>
    <p:sldId id="271" r:id="rId3"/>
    <p:sldId id="258" r:id="rId4"/>
    <p:sldId id="327" r:id="rId5"/>
    <p:sldId id="343" r:id="rId6"/>
    <p:sldId id="278" r:id="rId7"/>
    <p:sldId id="339" r:id="rId8"/>
    <p:sldId id="337" r:id="rId9"/>
    <p:sldId id="344" r:id="rId10"/>
    <p:sldId id="345" r:id="rId11"/>
    <p:sldId id="340" r:id="rId12"/>
    <p:sldId id="341" r:id="rId13"/>
    <p:sldId id="342" r:id="rId14"/>
    <p:sldId id="346" r:id="rId15"/>
    <p:sldId id="347" r:id="rId16"/>
    <p:sldId id="350" r:id="rId17"/>
    <p:sldId id="354" r:id="rId18"/>
    <p:sldId id="355" r:id="rId19"/>
    <p:sldId id="356" r:id="rId20"/>
    <p:sldId id="272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1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00034" y="1000114"/>
            <a:ext cx="75724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空气中氧气的含量约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氮气的含量约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氮气含量比氧气含量多占几分之几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572000" y="8715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928662" y="157161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357422" y="278606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000364" y="3000378"/>
            <a:ext cx="1452642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   =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428992" y="278606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4500562" y="278606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500166" y="4000510"/>
            <a:ext cx="6139822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答：氮气含量比氧气含量多占     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6429388" y="378619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71538" y="571486"/>
            <a:ext cx="72152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学校图书馆的所有课外书中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故事书占总数的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连环画占总数的       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这两种图书一共占总数的几分之几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357554" y="264318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4357686" y="264318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214942" y="264318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3929058" y="2857502"/>
            <a:ext cx="20717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  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643042" y="115728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4857752" y="114299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1500166" y="3857634"/>
            <a:ext cx="65008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答：这两种图书一共占总数的     。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6429388" y="364332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3929058" y="2928940"/>
            <a:ext cx="20717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   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sp>
        <p:nvSpPr>
          <p:cNvPr id="57" name="矩形 56"/>
          <p:cNvSpPr/>
          <p:nvPr/>
        </p:nvSpPr>
        <p:spPr>
          <a:xfrm>
            <a:off x="1071538" y="642924"/>
            <a:ext cx="72152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学校图书馆的所有课外书中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故事书占总数的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连环画占总数的       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连环画比故事书多占总数的几分之几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58" name="表格 57"/>
          <p:cNvGraphicFramePr>
            <a:graphicFrameLocks noGrp="1"/>
          </p:cNvGraphicFramePr>
          <p:nvPr/>
        </p:nvGraphicFramePr>
        <p:xfrm>
          <a:off x="3357554" y="271462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9" name="表格 58"/>
          <p:cNvGraphicFramePr>
            <a:graphicFrameLocks noGrp="1"/>
          </p:cNvGraphicFramePr>
          <p:nvPr/>
        </p:nvGraphicFramePr>
        <p:xfrm>
          <a:off x="4357686" y="271462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0" name="表格 59"/>
          <p:cNvGraphicFramePr>
            <a:graphicFrameLocks noGrp="1"/>
          </p:cNvGraphicFramePr>
          <p:nvPr/>
        </p:nvGraphicFramePr>
        <p:xfrm>
          <a:off x="5438467" y="271462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1" name="表格 60"/>
          <p:cNvGraphicFramePr>
            <a:graphicFrameLocks noGrp="1"/>
          </p:cNvGraphicFramePr>
          <p:nvPr/>
        </p:nvGraphicFramePr>
        <p:xfrm>
          <a:off x="1643042" y="122872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2" name="表格 61"/>
          <p:cNvGraphicFramePr>
            <a:graphicFrameLocks noGrp="1"/>
          </p:cNvGraphicFramePr>
          <p:nvPr/>
        </p:nvGraphicFramePr>
        <p:xfrm>
          <a:off x="4857752" y="121442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" name="矩形 62"/>
          <p:cNvSpPr/>
          <p:nvPr/>
        </p:nvSpPr>
        <p:spPr>
          <a:xfrm>
            <a:off x="1000100" y="4000510"/>
            <a:ext cx="67866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答：连环画比故事书多占总数的     。</a:t>
            </a:r>
          </a:p>
        </p:txBody>
      </p:sp>
      <p:graphicFrame>
        <p:nvGraphicFramePr>
          <p:cNvPr id="64" name="表格 63"/>
          <p:cNvGraphicFramePr>
            <a:graphicFrameLocks noGrp="1"/>
          </p:cNvGraphicFramePr>
          <p:nvPr/>
        </p:nvGraphicFramePr>
        <p:xfrm>
          <a:off x="6286512" y="385763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786182" y="3357568"/>
            <a:ext cx="207170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  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42976" y="571486"/>
            <a:ext cx="72152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某实验小学的学生每天参加体育锻炼的时间占在校时间的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参加课外阅读的时间占在校时间的       。两项活动的时间一共占在校时间的几分之几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3214678" y="314325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214810" y="314325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072066" y="314325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3214678" y="17859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857620" y="114299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矩形 17"/>
          <p:cNvSpPr/>
          <p:nvPr/>
        </p:nvSpPr>
        <p:spPr>
          <a:xfrm>
            <a:off x="1071538" y="4143386"/>
            <a:ext cx="77867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答：两项活动的时间一共占在校时间的     。</a:t>
            </a: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7429520" y="392907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43240" y="2871796"/>
            <a:ext cx="37862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  =     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1538" y="657218"/>
            <a:ext cx="72152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两个同学进行口算比赛。希希算一道题大约需要        分钟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琳琳算这道题大约需要    分钟。琳琳比希希多用了多少分钟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71736" y="265748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571868" y="265748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429124" y="265748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500958" y="122872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357422" y="122872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1357290" y="3800490"/>
            <a:ext cx="67151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答：琳琳比希希多用了    分钟。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143504" y="358617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43240" y="2643188"/>
            <a:ext cx="37862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     =     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1538" y="657218"/>
            <a:ext cx="7215238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一个长方形的长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        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宽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        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长比宽多多少米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71736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571868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652649" y="242887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429124" y="57148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6476699" y="57148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1714480" y="3800490"/>
            <a:ext cx="45720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：长比宽多      米。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4214810" y="358617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71802" y="3014672"/>
            <a:ext cx="15716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   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1538" y="657218"/>
            <a:ext cx="72152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米长的铁丝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制作一个长方形框架用去了它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制作一个正方形框架用去了它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制作这两个框架一共用去了全长的几分之几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71736" y="280035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571868" y="280035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652649" y="280035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428860" y="121442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428728" y="192880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857224" y="3943366"/>
            <a:ext cx="76438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：制作这两个框架一共用去了全长的    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7224417" y="371475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71802" y="3314718"/>
            <a:ext cx="15716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   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1538" y="657218"/>
            <a:ext cx="75724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玩具厂上个月计划生产一批玩具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结果上半月完成了计划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下半月比上半月多完成了计划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        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下半月完成了计划的几分之几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71736" y="310040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571868" y="310040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652649" y="310040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404865" y="121442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071670" y="192880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1285852" y="4171974"/>
            <a:ext cx="55721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：下半月完成了计划的     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500694" y="392907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71802" y="3314718"/>
            <a:ext cx="15716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   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1538" y="657218"/>
            <a:ext cx="75724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玩具厂上个月计划生产一批玩具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结果上半月完成了计划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下半月比上半月多完成了计划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        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上个月玩具厂完成计划工作量了吗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71736" y="310040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571868" y="310040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652649" y="310040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404865" y="121442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071670" y="192880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6715140" y="3286130"/>
            <a:ext cx="10715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6143636" y="314325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500166" y="4214824"/>
            <a:ext cx="63579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上个月玩具厂完成计划工作量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6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异分母分数加、减法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10" y="571486"/>
            <a:ext cx="72152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计算下列各题。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+        =                            =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-        =                           =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857224" y="151447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928794" y="151447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071802" y="1428742"/>
          <a:ext cx="235299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2992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</a:t>
                      </a:r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)+(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6229052" y="1428742"/>
          <a:ext cx="120046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4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857224" y="2500312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2071670" y="2514606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3071802" y="2428874"/>
          <a:ext cx="235299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2992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</a:t>
                      </a:r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)-(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6229052" y="2428874"/>
          <a:ext cx="120046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4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(        )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428992" y="1357304"/>
            <a:ext cx="1633781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5      3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71934" y="1857370"/>
            <a:ext cx="365806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43702" y="1357304"/>
            <a:ext cx="365806" cy="95410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76548" y="2357436"/>
            <a:ext cx="1452642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9     3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63318" y="2857502"/>
            <a:ext cx="546945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72264" y="2357436"/>
            <a:ext cx="546945" cy="95410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  <a:p>
            <a:pPr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00100" y="1071552"/>
            <a:ext cx="7215238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同分母分数加、减法的计算方法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相加减。计算结果要约成最简分数。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85918" y="1834216"/>
            <a:ext cx="906017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7620" y="1857370"/>
            <a:ext cx="906017" cy="523220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785786" y="857238"/>
            <a:ext cx="664373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-      =                        -  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-      =                        -        =</a:t>
            </a:r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333031" y="100011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2214546" y="92867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3904931" y="100011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4786314" y="100011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3965569" y="351473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6009971" y="94297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7" name="表格 36"/>
          <p:cNvGraphicFramePr>
            <a:graphicFrameLocks noGrp="1"/>
          </p:cNvGraphicFramePr>
          <p:nvPr/>
        </p:nvGraphicFramePr>
        <p:xfrm>
          <a:off x="2214546" y="1785932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6036479" y="185737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1261725" y="100011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4911727" y="351473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" name="表格 40"/>
          <p:cNvGraphicFramePr>
            <a:graphicFrameLocks noGrp="1"/>
          </p:cNvGraphicFramePr>
          <p:nvPr/>
        </p:nvGraphicFramePr>
        <p:xfrm>
          <a:off x="2214546" y="264318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2" name="表格 41"/>
          <p:cNvGraphicFramePr>
            <a:graphicFrameLocks noGrp="1"/>
          </p:cNvGraphicFramePr>
          <p:nvPr/>
        </p:nvGraphicFramePr>
        <p:xfrm>
          <a:off x="6036479" y="271462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3" name="表格 42"/>
          <p:cNvGraphicFramePr>
            <a:graphicFrameLocks noGrp="1"/>
          </p:cNvGraphicFramePr>
          <p:nvPr/>
        </p:nvGraphicFramePr>
        <p:xfrm>
          <a:off x="2214546" y="350044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4" name="表格 43"/>
          <p:cNvGraphicFramePr>
            <a:graphicFrameLocks noGrp="1"/>
          </p:cNvGraphicFramePr>
          <p:nvPr/>
        </p:nvGraphicFramePr>
        <p:xfrm>
          <a:off x="6036479" y="350044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5" name="表格 44"/>
          <p:cNvGraphicFramePr>
            <a:graphicFrameLocks noGrp="1"/>
          </p:cNvGraphicFramePr>
          <p:nvPr/>
        </p:nvGraphicFramePr>
        <p:xfrm>
          <a:off x="357158" y="185737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" name="表格 45"/>
          <p:cNvGraphicFramePr>
            <a:graphicFrameLocks noGrp="1"/>
          </p:cNvGraphicFramePr>
          <p:nvPr/>
        </p:nvGraphicFramePr>
        <p:xfrm>
          <a:off x="3929058" y="185737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7" name="表格 46"/>
          <p:cNvGraphicFramePr>
            <a:graphicFrameLocks noGrp="1"/>
          </p:cNvGraphicFramePr>
          <p:nvPr/>
        </p:nvGraphicFramePr>
        <p:xfrm>
          <a:off x="4810441" y="185737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8" name="表格 47"/>
          <p:cNvGraphicFramePr>
            <a:graphicFrameLocks noGrp="1"/>
          </p:cNvGraphicFramePr>
          <p:nvPr/>
        </p:nvGraphicFramePr>
        <p:xfrm>
          <a:off x="1285852" y="185737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9" name="表格 48"/>
          <p:cNvGraphicFramePr>
            <a:graphicFrameLocks noGrp="1"/>
          </p:cNvGraphicFramePr>
          <p:nvPr/>
        </p:nvGraphicFramePr>
        <p:xfrm>
          <a:off x="357158" y="264318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0" name="表格 49"/>
          <p:cNvGraphicFramePr>
            <a:graphicFrameLocks noGrp="1"/>
          </p:cNvGraphicFramePr>
          <p:nvPr/>
        </p:nvGraphicFramePr>
        <p:xfrm>
          <a:off x="3929058" y="264318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1" name="表格 50"/>
          <p:cNvGraphicFramePr>
            <a:graphicFrameLocks noGrp="1"/>
          </p:cNvGraphicFramePr>
          <p:nvPr/>
        </p:nvGraphicFramePr>
        <p:xfrm>
          <a:off x="4810441" y="264318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2" name="表格 51"/>
          <p:cNvGraphicFramePr>
            <a:graphicFrameLocks noGrp="1"/>
          </p:cNvGraphicFramePr>
          <p:nvPr/>
        </p:nvGraphicFramePr>
        <p:xfrm>
          <a:off x="1285852" y="264318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3" name="表格 52"/>
          <p:cNvGraphicFramePr>
            <a:graphicFrameLocks noGrp="1"/>
          </p:cNvGraphicFramePr>
          <p:nvPr/>
        </p:nvGraphicFramePr>
        <p:xfrm>
          <a:off x="357158" y="351473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4" name="表格 53"/>
          <p:cNvGraphicFramePr>
            <a:graphicFrameLocks noGrp="1"/>
          </p:cNvGraphicFramePr>
          <p:nvPr/>
        </p:nvGraphicFramePr>
        <p:xfrm>
          <a:off x="1285852" y="351473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85852" y="857238"/>
            <a:ext cx="75724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        =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    =                   -        =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42910" y="92867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009575" y="92867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17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214810" y="92867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214942" y="92867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6500826" y="928676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36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796718" y="92867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642910" y="264318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4143372" y="264318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5143504" y="264318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3081013" y="264318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6429388" y="264318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796718" y="2643188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1214414" y="3000378"/>
            <a:ext cx="65722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30" name="矩形 29"/>
          <p:cNvSpPr/>
          <p:nvPr/>
        </p:nvSpPr>
        <p:spPr>
          <a:xfrm>
            <a:off x="500034" y="1000114"/>
            <a:ext cx="800105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看图填空。</a:t>
            </a:r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1571604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2786050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3929058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714494"/>
            <a:ext cx="6642365" cy="980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5143504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6438599" y="292894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5852" y="2857502"/>
            <a:ext cx="657229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)-(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)-(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3" name="矩形 2"/>
          <p:cNvSpPr/>
          <p:nvPr/>
        </p:nvSpPr>
        <p:spPr>
          <a:xfrm>
            <a:off x="500034" y="1000114"/>
            <a:ext cx="8001056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看图填空。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1571618"/>
            <a:ext cx="7313534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571604" y="278606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714612" y="278606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929058" y="278606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000628" y="278606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6295723" y="2786064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5852" y="3429006"/>
            <a:ext cx="37147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)-(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34" y="1000114"/>
            <a:ext cx="80010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看图填空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571604" y="335756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714612" y="335756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929058" y="335756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" name="YY172.EPS" descr="id:214748984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422" y="1857370"/>
            <a:ext cx="3220031" cy="1428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785</Words>
  <Application>WPS 演示</Application>
  <PresentationFormat>全屏显示(16:9)</PresentationFormat>
  <Paragraphs>300</Paragraphs>
  <Slides>19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322</cp:revision>
  <dcterms:created xsi:type="dcterms:W3CDTF">2018-12-06T02:32:00Z</dcterms:created>
  <dcterms:modified xsi:type="dcterms:W3CDTF">2020-11-04T02:19:17Z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